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B9A0-6A53-42E5-AE38-75DD5BED67DE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4A48-9074-47F7-9281-30514BFE7A93}" type="slidenum">
              <a:rPr lang="ar-EG" smtClean="0"/>
              <a:t>‹#›</a:t>
            </a:fld>
            <a:endParaRPr lang="ar-EG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B9A0-6A53-42E5-AE38-75DD5BED67DE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4A48-9074-47F7-9281-30514BFE7A9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B9A0-6A53-42E5-AE38-75DD5BED67DE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4A48-9074-47F7-9281-30514BFE7A9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B9A0-6A53-42E5-AE38-75DD5BED67DE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4A48-9074-47F7-9281-30514BFE7A9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B9A0-6A53-42E5-AE38-75DD5BED67DE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CD04A48-9074-47F7-9281-30514BFE7A93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B9A0-6A53-42E5-AE38-75DD5BED67DE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4A48-9074-47F7-9281-30514BFE7A9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B9A0-6A53-42E5-AE38-75DD5BED67DE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4A48-9074-47F7-9281-30514BFE7A9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B9A0-6A53-42E5-AE38-75DD5BED67DE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4A48-9074-47F7-9281-30514BFE7A9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B9A0-6A53-42E5-AE38-75DD5BED67DE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4A48-9074-47F7-9281-30514BFE7A9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B9A0-6A53-42E5-AE38-75DD5BED67DE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4A48-9074-47F7-9281-30514BFE7A9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B9A0-6A53-42E5-AE38-75DD5BED67DE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4A48-9074-47F7-9281-30514BFE7A9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C9B9A0-6A53-42E5-AE38-75DD5BED67DE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D04A48-9074-47F7-9281-30514BFE7A93}" type="slidenum">
              <a:rPr lang="ar-EG" smtClean="0"/>
              <a:t>‹#›</a:t>
            </a:fld>
            <a:endParaRPr lang="ar-E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584176"/>
          </a:xfrm>
        </p:spPr>
        <p:txBody>
          <a:bodyPr>
            <a:normAutofit/>
          </a:bodyPr>
          <a:lstStyle/>
          <a:p>
            <a:pPr algn="r"/>
            <a:r>
              <a:rPr lang="ar-EG" sz="2400" b="1" dirty="0" smtClean="0">
                <a:solidFill>
                  <a:schemeClr val="tx1"/>
                </a:solidFill>
              </a:rPr>
              <a:t>د/ فاطمة مجدى محمد شعراوى    تاريخ الفكر الاجتماعى</a:t>
            </a:r>
          </a:p>
          <a:p>
            <a:pPr algn="r"/>
            <a:r>
              <a:rPr lang="ar-EG" sz="2400" b="1" dirty="0" smtClean="0">
                <a:solidFill>
                  <a:schemeClr val="tx1"/>
                </a:solidFill>
              </a:rPr>
              <a:t>     الفرقة الأولى – قسم فلسفة واجتماع – كلية التربية</a:t>
            </a:r>
            <a:endParaRPr lang="ar-EG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629"/>
            <a:ext cx="9144000" cy="439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86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أرسطو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ربما كانت أشهر عبارات أرسطو وأكثرها ذيوعاً فى الكتابات الاجتماعية تلك القائلة بأن : الانسان بطبيعته كائن سياسى . ففى كتاب (السياسة) يكرر أرسطو عبارات تحمل نفس المعنى تؤكد الطبيعة السياسية للانسان ،وميله للعيش مع الآحرين.</a:t>
            </a:r>
          </a:p>
          <a:p>
            <a:r>
              <a:rPr lang="ar-EG" dirty="0" smtClean="0"/>
              <a:t>يذهب أرسطو إلى أن الفرد لا ينتمى لنفسه بقدر ما ينتمى إلى الدولة،وأن الاهتمام بالفرد هو فى ذاته اهتمام بالدولة.</a:t>
            </a:r>
          </a:p>
          <a:p>
            <a:r>
              <a:rPr lang="ar-EG" dirty="0" smtClean="0"/>
              <a:t>يذهب أرسطو إلى أن الاسرة تعد بداية تكوين المجتمع، وهو فى ذلك يقول: حينما تتحد مجموعة من الأسر وتظهر الحاجة اليومية إلى السلع والخدمات ، تتشكل القرية.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65774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أرسطو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يذهب أرسطو إلى أن الاسرة والدولة بطبيعتهما سابقان على الفرد، ذلك لأن الكل عادة ما سبق فى الوجود الجزء.فالفرد منعزلا لا يستطيع تحقيق الاكتفاء الذاتى . </a:t>
            </a:r>
          </a:p>
          <a:p>
            <a:r>
              <a:rPr lang="ar-EG" dirty="0" smtClean="0"/>
              <a:t>الملكية لدى أرسطو تسهم فى تحديد الوضع الاجتماعى للفرد، حيث يذهب إلى أن الملكية الجماعية تتعارض مع طبيعة الفرد ولا يمكن تعميمها على نطاق واسع. </a:t>
            </a:r>
          </a:p>
          <a:p>
            <a:r>
              <a:rPr lang="ar-EG" dirty="0" smtClean="0"/>
              <a:t>يرفض أرسطو فكرة أفلاطون الخاصة بشيوعية الزوجات والأبناء ، ذاهبا ذاهبا إلى أن ذلك يتعارض مع الطبيعة الانسانية ويصعب تحقيقه عملياً.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841207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أرسطو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يؤكد أرسطو احتقاره الشديد للعمل اليدوى ذاهبا إلى أنه من أعمال العبيد، فالعبد فى نظره هو شخص بطبيعته خلق عبدا،وأنه لهذه الصفه يتعين عليه أن يقوم بالاعمال البدنية.</a:t>
            </a:r>
          </a:p>
          <a:p>
            <a:r>
              <a:rPr lang="ar-EG" dirty="0" smtClean="0"/>
              <a:t>طرح أرسطو ثلاثة جوانب هامة : الجانب الأول فيتصل بالاكتفاء الذاتى للدولة ، ذلك أن أرسطو يعتقد أن تحقيق الاكتفاء الذاتى هو الشرط الضرورى لقيام الدولة. أما الجانب الثانى: يتعلق بالاخلاق الاجتماعية التى يجب أن تسود المجتمع. أما الجانب الثالث: المتصل بالدولة عند أرسطو هو تكامل أجزائها ومكوناتها.</a:t>
            </a:r>
          </a:p>
          <a:p>
            <a:r>
              <a:rPr lang="ar-EG" dirty="0" smtClean="0"/>
              <a:t>رفض أرسطو فكرة الدولة المثالية التى كان أفلاطون قد حدد معالمها من قبل.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20961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أرسطو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ذهب أفلاطون أن المجتمع يتألف من مجموعة من الأسر ، ويضم طبقات اجتماعية متباينه.</a:t>
            </a:r>
          </a:p>
          <a:p>
            <a:r>
              <a:rPr lang="ar-EG" dirty="0" smtClean="0"/>
              <a:t>يطرح أرسطو قضية تقسيم العمل والأدوار التى تؤديها الطبقات المختلفة.</a:t>
            </a:r>
          </a:p>
          <a:p>
            <a:r>
              <a:rPr lang="ar-EG" dirty="0" smtClean="0"/>
              <a:t>النظام السياسى الناجح فى نظر أرسطو يجب أن يقوم على دعامتين أساسيتين لتحقيق الضبط الاجتماعى:  الدعامة الأولى هى طاعة المواطنين للقوانين والحرص على تنفيذها. أما الدعامة الثانية فهى إعتقاد المواطنين بصحة وصواب هذه القوانين.</a:t>
            </a:r>
          </a:p>
          <a:p>
            <a:r>
              <a:rPr lang="ar-EG" smtClean="0"/>
              <a:t>تلعب الأسره دوراً مهما فى عملية الضبط الاجتماعى عند أرسطو.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59797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</TotalTime>
  <Words>361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PowerPoint Presentation</vt:lpstr>
      <vt:lpstr>أرسطو</vt:lpstr>
      <vt:lpstr>أرسطو</vt:lpstr>
      <vt:lpstr>أرسطو</vt:lpstr>
      <vt:lpstr>أرسطو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DrFatma</dc:creator>
  <cp:lastModifiedBy>DrFatma</cp:lastModifiedBy>
  <cp:revision>5</cp:revision>
  <dcterms:created xsi:type="dcterms:W3CDTF">2020-03-30T17:36:21Z</dcterms:created>
  <dcterms:modified xsi:type="dcterms:W3CDTF">2020-03-30T18:12:11Z</dcterms:modified>
</cp:coreProperties>
</file>